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" initials="A" lastIdx="3" clrIdx="0">
    <p:extLst>
      <p:ext uri="{19B8F6BF-5375-455C-9EA6-DF929625EA0E}">
        <p15:presenceInfo xmlns:p15="http://schemas.microsoft.com/office/powerpoint/2012/main" userId="Anth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8" y="-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0T14:28:12.196" idx="1">
    <p:pos x="6323" y="124"/>
    <p:text>Welcome to Mr. Patricol's teachers page</p:text>
    <p:extLst>
      <p:ext uri="{C676402C-5697-4E1C-873F-D02D1690AC5C}">
        <p15:threadingInfo xmlns:p15="http://schemas.microsoft.com/office/powerpoint/2012/main" timeZoneBias="300"/>
      </p:ext>
    </p:extLst>
  </p:cm>
  <p:cm authorId="1" dt="2020-11-10T14:28:34.516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20-11-10T14:31:23.967" idx="3">
    <p:pos x="106" y="106"/>
    <p:text>other learning programs: Study.com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CE15-1B9C-4C61-8CA9-BCAF6E07A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F8757-45C1-4BAF-BA7B-E1A8D4756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EAD02-059E-4416-96CA-9B6FC07F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EB2A7-1289-46C7-81AD-35DBDBFD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D025E-D7F0-4431-92EA-909160BE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96FD-93B1-4A4F-A8DB-5767B29B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59CAE-8990-4C31-B3D4-8A4E30D73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3E841-6139-4A46-A700-86D42A33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D200A-B3C2-4D87-BCE1-4986B386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3A0C8-57B6-4096-A2DD-5A119D52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2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4F889-66CB-49A2-8809-1B38D3502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A0E75-3EEA-446C-8F5B-3D30C9FDC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06415-C079-4AAB-BC59-951B4178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F5CE6-2692-42CF-8B6C-B95923DE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B817-7A22-4A24-A0BE-055C8457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4087-A950-4C54-A764-6DA7A2FC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EF6C8-EE3B-460C-B3C7-AC31BD13B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69F18-7E70-4F87-9C9B-1F675F51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2464E-AF1C-499F-B1E6-8448BD75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68F9-2DFC-44A4-8572-829039C7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0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3DFA-71D3-4F08-B6F2-BCCE11F4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AAD6D-19FD-4F49-8052-433D5FA69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24D9D-D56E-47C3-90AD-ECC7C9C9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D5579-E98D-4B9C-9412-F0CEEB68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B549C-BE57-4CB5-BA13-A3DBC142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6B7E-9136-40F2-A9C3-D0D0031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12EBC-9431-4702-BD68-771AC1C12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55908-7B04-4858-B985-E02C79B93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42407-17F3-4304-95B5-397CE510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68E96-FD81-4E79-99FA-CC82CB21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5F34C-B39F-4A8B-A7B4-DD422B6F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2679-D878-4CDA-85BD-847ACE79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9FB07-1A58-4666-A0D0-B441D7A92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26426-C995-4F6F-9D76-AC604F800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CE453-9C19-46FE-9B03-ECF374064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A4051-5413-4AAB-B518-D68160453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93812-7586-4EF0-B1F9-9DFFB784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BBD42-C8CD-416F-948C-0C05FCC7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E223A-9E98-475D-AD67-04732230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7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692B-834E-4168-BDA8-6EC7EEDC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FDCFD-5548-412F-9F4D-F4BEDB7B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E380-F87C-46F2-AF3D-5735C3A8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E5620-53AF-426C-B2A3-D5BEF4A1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1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3576A-10DB-4628-BCA7-8C5F9DE6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2519F-A9BD-425C-A61C-E980A8E3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B9B62-FCB9-491B-8AB5-EF3D066F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F180-070A-48D6-AE43-EC6C2ECB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7CA9-F639-406E-B700-EF041C36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B823B-C6D6-4F42-A7D6-CF723DCF1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0942C-0671-4749-9EC4-25247F36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99AB6-227C-4F15-B30E-C6A221DD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86468-34AF-4188-A705-33536C9D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6C38-2A57-4BCF-A4C2-3361E7B9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DB4CB-AF48-44F3-8391-D0F1C26D6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91AAB-C4EB-4E26-99CF-D597E414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033B-33DD-40D1-8A34-895771CA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B105B-425B-4329-878E-00BC703C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F0598-520B-4CE2-9A28-BBD8DE27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122EB-EF6B-45A0-B6DB-F77D040F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17B3D-754E-4063-8064-4E8B762A6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A1ED-71A4-4B84-A2EC-CB003B6AA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CD64-BB23-412C-B8F1-BAFBD539E77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DCC8C-C2E7-48FA-87A5-1FB745EF8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6DF29-44CE-49F6-AB83-0FEBB17A9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DE12-4F4C-4634-AE6F-28451B27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www.microsoft.com/en-us/microsoft-365/microsoft-teams/log-in" TargetMode="External"/><Relationship Id="rId26" Type="http://schemas.openxmlformats.org/officeDocument/2006/relationships/hyperlink" Target="mailto:apatricola@hempsteadschools.org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comments" Target="../comments/comment1.xm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hyperlink" Target="https://study.com/academy/lesson/the-five-major-oceans-structure-properties.html#/ques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68D2-D9BD-4CF0-8E79-1048FEFD2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DAD0B-F6D3-41AF-8BA1-F3350678F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6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DA99F-D15D-450E-A1A8-0A96DE41B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464"/>
            <a:ext cx="12258603" cy="6895464"/>
          </a:xfrm>
          <a:prstGeom prst="rect">
            <a:avLst/>
          </a:prstGeom>
        </p:spPr>
      </p:pic>
      <p:pic>
        <p:nvPicPr>
          <p:cNvPr id="1030" name="Picture 6" descr="Application, square&#10;&#10;Description automatically generated with medium confidence">
            <a:extLst>
              <a:ext uri="{FF2B5EF4-FFF2-40B4-BE49-F238E27FC236}">
                <a16:creationId xmlns:a16="http://schemas.microsoft.com/office/drawing/2014/main" id="{5E7DFC7D-92D9-419B-8849-92C023741C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94" y="197371"/>
            <a:ext cx="5684700" cy="35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48657E6-82D1-4E9A-BEA9-987FD015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05" y="227636"/>
            <a:ext cx="943427" cy="14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F0B7F3A-4FAB-4AD6-A2C7-60F0E544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87" y="215225"/>
            <a:ext cx="970448" cy="14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02CD723-485C-47B2-9DB1-F1B6B75A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24" y="215225"/>
            <a:ext cx="943427" cy="14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C111554-124D-48EF-9673-F8BF7A36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29" y="235525"/>
            <a:ext cx="943427" cy="14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5625F4F6-F7C7-48BD-A05E-67D85A24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43" y="1797381"/>
            <a:ext cx="1258344" cy="16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B600DBD0-A346-487B-BB7D-080E5E746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22849"/>
          <a:stretch/>
        </p:blipFill>
        <p:spPr bwMode="auto">
          <a:xfrm>
            <a:off x="199460" y="773559"/>
            <a:ext cx="2112120" cy="2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67A56869-8040-4766-9AC8-D120FBF9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1" y="582953"/>
            <a:ext cx="2413572" cy="28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BE9FE8-2E4C-4B1A-8425-C4B3C26AA0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765" y="5482992"/>
            <a:ext cx="8187655" cy="1421995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EAA21842-C8A3-4874-AE38-B19F9C42D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15618" r="-1046" b="-15494"/>
          <a:stretch/>
        </p:blipFill>
        <p:spPr bwMode="auto">
          <a:xfrm flipH="1">
            <a:off x="113874" y="3634716"/>
            <a:ext cx="5132189" cy="51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7B4C3CDD-4F81-419C-B8AE-7025BAC6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991" flipH="1">
            <a:off x="1300720" y="2737755"/>
            <a:ext cx="1793920" cy="17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4B59E050-F20A-41A9-88FC-C82EF816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52" y="3758506"/>
            <a:ext cx="1282021" cy="9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AE13DCA9-7390-44F5-9CB4-9A18273D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2787" y="3410268"/>
            <a:ext cx="842584" cy="9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87385F5-BEAC-484D-AEBD-E52F4BD9F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1016665" y="-456310"/>
            <a:ext cx="4862547" cy="711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2BAE5DF-5E94-40DD-BBEB-61C12C8E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149">
            <a:off x="3985437" y="4727494"/>
            <a:ext cx="744627" cy="5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c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BC52E555-FB36-4E67-A7A5-672C7E940F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93651" y="5385711"/>
            <a:ext cx="1062510" cy="9878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CAC19-1059-4909-A98F-9A17FAFC0C1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93525" y="5296151"/>
            <a:ext cx="1054699" cy="1036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CF716-F5A9-4BC0-BA45-1CF9BD1C545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4848" y="5039473"/>
            <a:ext cx="1286367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A6870-DA4B-41B2-870D-FE34E132DC8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56117" y="3987832"/>
            <a:ext cx="1207113" cy="993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E39A5F-DEAF-41A5-850C-0C521C02466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89342" y="3922042"/>
            <a:ext cx="1329043" cy="1133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4DE7C-82D2-4ECC-A64C-8825F6E777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38094" y="5160304"/>
            <a:ext cx="1213209" cy="1213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9BDB9F-EE89-4544-9BCC-1429CAAC086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05216" y="4158534"/>
            <a:ext cx="1176630" cy="6523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89BED7-35E2-457C-9EA9-46FF52A96B33}"/>
              </a:ext>
            </a:extLst>
          </p:cNvPr>
          <p:cNvSpPr txBox="1"/>
          <p:nvPr/>
        </p:nvSpPr>
        <p:spPr>
          <a:xfrm>
            <a:off x="4991389" y="685771"/>
            <a:ext cx="61569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Welcome to Mr. </a:t>
            </a:r>
            <a:r>
              <a:rPr lang="en-US" sz="2000" b="1" dirty="0" err="1"/>
              <a:t>Patricola's</a:t>
            </a:r>
            <a:r>
              <a:rPr lang="en-US" sz="2000" b="1" dirty="0"/>
              <a:t> teacher page</a:t>
            </a:r>
          </a:p>
          <a:p>
            <a:endParaRPr lang="en-US" sz="2000" dirty="0"/>
          </a:p>
          <a:p>
            <a:r>
              <a:rPr lang="en-US" sz="2000" b="1" dirty="0"/>
              <a:t>email: </a:t>
            </a:r>
            <a:r>
              <a:rPr lang="en-US" sz="2000" b="1" dirty="0">
                <a:hlinkClick r:id="rId26"/>
              </a:rPr>
              <a:t>apatricola@hempsteadschools.org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other learning programs: </a:t>
            </a:r>
            <a:r>
              <a:rPr lang="en-US" sz="2000" b="1" dirty="0">
                <a:hlinkClick r:id="rId27"/>
              </a:rPr>
              <a:t>Study.com</a:t>
            </a:r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537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F6EF61CED881498BC43D8D77F13B33" ma:contentTypeVersion="11" ma:contentTypeDescription="Create a new document." ma:contentTypeScope="" ma:versionID="ec7ed93d738ddb297fd047de13e33c58">
  <xsd:schema xmlns:xsd="http://www.w3.org/2001/XMLSchema" xmlns:xs="http://www.w3.org/2001/XMLSchema" xmlns:p="http://schemas.microsoft.com/office/2006/metadata/properties" xmlns:ns3="8ddfaefb-0e29-4d49-bb29-f18d8b4df9f4" xmlns:ns4="1f9caaa8-bd7d-472e-9fbf-4dba49ebc15a" targetNamespace="http://schemas.microsoft.com/office/2006/metadata/properties" ma:root="true" ma:fieldsID="fe58e90c6e3ac3b7130b0187cd7231e4" ns3:_="" ns4:_="">
    <xsd:import namespace="8ddfaefb-0e29-4d49-bb29-f18d8b4df9f4"/>
    <xsd:import namespace="1f9caaa8-bd7d-472e-9fbf-4dba49ebc1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faefb-0e29-4d49-bb29-f18d8b4df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caaa8-bd7d-472e-9fbf-4dba49ebc1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F90750-41BD-404F-8B54-4A1C074AF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faefb-0e29-4d49-bb29-f18d8b4df9f4"/>
    <ds:schemaRef ds:uri="1f9caaa8-bd7d-472e-9fbf-4dba49ebc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5AAC7-286E-4077-8C7B-F8176626AF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1E239-06BD-4158-8244-877A7AB2BEEB}">
  <ds:schemaRefs>
    <ds:schemaRef ds:uri="8ddfaefb-0e29-4d49-bb29-f18d8b4df9f4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1f9caaa8-bd7d-472e-9fbf-4dba49ebc15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Patricola</dc:creator>
  <cp:lastModifiedBy>Anthony</cp:lastModifiedBy>
  <cp:revision>3</cp:revision>
  <dcterms:created xsi:type="dcterms:W3CDTF">2020-11-10T19:16:36Z</dcterms:created>
  <dcterms:modified xsi:type="dcterms:W3CDTF">2020-11-10T19:52:27Z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0x01010016F6EF61CED881498BC43D8D77F13B33</vt:lpwstr>
  </property>
</Properties>
</file>